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" y="1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18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29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7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75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82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293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01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496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183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59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63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F07E2-B232-4BBC-9C75-88C396B1940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43D6-8DDC-457A-8BB8-9D0A7A48F1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70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apahtumat.tekes.fi/tapahtuma/kasvumoottorien_alustayhtio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067772"/>
            <a:ext cx="9585278" cy="2387600"/>
          </a:xfrm>
        </p:spPr>
        <p:txBody>
          <a:bodyPr/>
          <a:lstStyle/>
          <a:p>
            <a:r>
              <a:rPr lang="fi-FI" dirty="0" smtClean="0"/>
              <a:t>Kasvumoottorikilpailutus nro 3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3200" dirty="0" smtClean="0"/>
              <a:t>Hakemuksen </a:t>
            </a:r>
            <a:r>
              <a:rPr lang="fi-FI" sz="3200" dirty="0" err="1" smtClean="0"/>
              <a:t>pitchausesityksen</a:t>
            </a:r>
            <a:r>
              <a:rPr lang="fi-FI" sz="3200" dirty="0" smtClean="0"/>
              <a:t> runko </a:t>
            </a:r>
            <a:r>
              <a:rPr lang="fi-FI" sz="3200" dirty="0" smtClean="0"/>
              <a:t>syyskuu </a:t>
            </a:r>
            <a:r>
              <a:rPr lang="fi-FI" sz="3200" dirty="0" smtClean="0"/>
              <a:t>2020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Diat ovat 3-6 keskeisimmät esityksen kannalta</a:t>
            </a:r>
          </a:p>
          <a:p>
            <a:r>
              <a:rPr lang="fi-FI" dirty="0" smtClean="0"/>
              <a:t>Esitysaineistoon ei tule laittaa liikesalaisuuksia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7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Tilannekuva, ratkaisun tarve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u="sng" dirty="0" smtClean="0"/>
              <a:t>Hyvin lyhyesti</a:t>
            </a:r>
            <a:r>
              <a:rPr lang="fi-FI" sz="2400" dirty="0" smtClean="0"/>
              <a:t>: 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Aiheen globaali merkittävyys, markkinan koko </a:t>
            </a:r>
          </a:p>
          <a:p>
            <a:endParaRPr lang="fi-FI" sz="2400" dirty="0" smtClean="0"/>
          </a:p>
          <a:p>
            <a:r>
              <a:rPr lang="fi-FI" sz="2400" dirty="0" smtClean="0"/>
              <a:t>Suomen tilanne, potentiaali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2633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Alustayhtiön esittely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Omistus, henkilöstö, milloin perustettu, rakenne, resurssit ja kasvuvisio. Rahoitustilanne</a:t>
            </a:r>
          </a:p>
          <a:p>
            <a:endParaRPr lang="fi-FI" dirty="0" smtClean="0"/>
          </a:p>
          <a:p>
            <a:r>
              <a:rPr lang="fi-FI" dirty="0" smtClean="0"/>
              <a:t>Tiimi. Kaavaillun operatiivisen johdon ja kanssasijoittajien osaaminen ja tausta.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589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Liiketoimintamalli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Liiketoimintamalli (Business </a:t>
            </a: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err="1" smtClean="0"/>
              <a:t>Canvas</a:t>
            </a:r>
            <a:r>
              <a:rPr lang="fi-FI" dirty="0" smtClean="0"/>
              <a:t>-pohjalle)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100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Ekosysteemin kuvaus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Graafinen kuvaus ekosysteemistä, ketkä mukana ja missä roolissa</a:t>
            </a:r>
          </a:p>
          <a:p>
            <a:endParaRPr lang="fi-FI" sz="2400" dirty="0" smtClean="0"/>
          </a:p>
          <a:p>
            <a:r>
              <a:rPr lang="fi-FI" sz="2400" dirty="0" smtClean="0"/>
              <a:t>Esimerkkejä ekosysteemikuvauksista (</a:t>
            </a:r>
            <a:r>
              <a:rPr lang="fi-FI" sz="2400" dirty="0" err="1" smtClean="0"/>
              <a:t>esim</a:t>
            </a:r>
            <a:r>
              <a:rPr lang="fi-FI" sz="2400" dirty="0" smtClean="0"/>
              <a:t> Kyyti Group sivu 3, Suomen Tilaajavastuu sivu 5, </a:t>
            </a:r>
            <a:r>
              <a:rPr lang="fi-FI" sz="2400" dirty="0" err="1" smtClean="0"/>
              <a:t>Vedia</a:t>
            </a:r>
            <a:r>
              <a:rPr lang="fi-FI" sz="2400" dirty="0" smtClean="0"/>
              <a:t> s 6): </a:t>
            </a:r>
            <a:r>
              <a:rPr lang="fi-FI" sz="2400" dirty="0" smtClean="0">
                <a:hlinkClick r:id="rId2"/>
              </a:rPr>
              <a:t>https://tapahtumat.tekes.fi/tapahtuma/kasvumoottorien_alustayhtiot</a:t>
            </a:r>
            <a:endParaRPr lang="fi-FI" sz="2400" dirty="0" smtClean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402342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Vaikuttavuus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Vaikuttavuustaulukko hakemuksesta (alustayhtiö &amp; ekosysteemin osapuolet), välilliset hyödyt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221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Pääomalainan käyttö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Alustava ajatus tarvittavasta lainamäärästä, takaisinmaksusuunnitelmasta, luvatusta tuotosta/korosta (näitä asioita täsmennetään mahdollisissa jatkoneuvotteluissa)</a:t>
            </a:r>
          </a:p>
          <a:p>
            <a:endParaRPr lang="fi-FI" dirty="0" smtClean="0"/>
          </a:p>
          <a:p>
            <a:r>
              <a:rPr lang="fi-FI" dirty="0" smtClean="0"/>
              <a:t>Pääomalainan käyttökohteet, eli toimenpidesuunnitelma ekosysteemin vahvistamiseksi ja alustayhtiön kehittämiseksi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594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142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Kasvumoottorikilpailutus nro 3</vt:lpstr>
      <vt:lpstr>Tilannekuva, ratkaisun tarve</vt:lpstr>
      <vt:lpstr>Alustayhtiön esittely</vt:lpstr>
      <vt:lpstr>Liiketoimintamalli</vt:lpstr>
      <vt:lpstr>Ekosysteemin kuvaus</vt:lpstr>
      <vt:lpstr>Vaikuttavuus</vt:lpstr>
      <vt:lpstr>Pääomalainan käyttö</vt:lpstr>
    </vt:vector>
  </TitlesOfParts>
  <Company>TEKES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Kasvumoottorikilpailutus</dc:title>
  <dc:creator>Wikman Karin</dc:creator>
  <cp:lastModifiedBy>Mörk Pia</cp:lastModifiedBy>
  <cp:revision>11</cp:revision>
  <dcterms:created xsi:type="dcterms:W3CDTF">2019-03-11T10:14:31Z</dcterms:created>
  <dcterms:modified xsi:type="dcterms:W3CDTF">2020-08-17T14:18:39Z</dcterms:modified>
</cp:coreProperties>
</file>